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C3478-521F-4606-8786-95BC6A043A52}" v="10" dt="2022-08-23T04:24:38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4EEB-954C-50D6-7C39-FC0762B65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54000-2D94-986B-ED08-2BDC182B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AE8C9-06F5-9D33-7A8C-327808CF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F0E52-195B-FB01-2C5D-1BF24655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A7321-9DE2-23AC-82F1-00E25B95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744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1B0A-D849-F74C-C216-57201D33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1B3F0-B039-E22B-1354-0F61BABC9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E18B4-1D8D-6541-49C8-7D6B14C8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6361F-2CA4-6790-26C8-BC9B1F42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F5275-410B-1B7A-949E-0E11E1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5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707E6-ECB9-A08B-FA6E-82B2730C7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E1F2A-D171-1952-35B8-FB5897B25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DD400-D167-E4CC-BBF6-154C8A76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30276-5516-CA03-4A28-4A9867CA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CBDAE-8D15-D249-4821-A5B7AF29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0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4AC6-6FAC-FA5B-38EA-E0D05DF3E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7E40-00E0-E613-4931-9571F6386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D9049-2AD7-21EA-BA75-7D89AEFC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23B2B-FCDA-90FC-7764-63D22DC7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C392-A620-4872-D33E-A53F7E5B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01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F626-2623-3845-3717-1647E24C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43578-EB75-3DAF-8B1F-9AEEFF10F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50CB5-6F34-855C-856B-4D575ABE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39DFC-3B63-1861-615B-E2DB78A86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DA144-AED0-C312-1672-96C637D6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982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2464-6970-FA5E-E2E3-9AE68AD2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AD995-C290-7514-2CCA-6D34853C8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B41CC-929C-DC90-D16B-B38808265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D0F3E-CEAB-3E57-9311-4E16B9DA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53582-16DE-43F1-11E8-8C5C5508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A7FE1-7755-5313-0484-E6CAB12C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410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38EF-B8E3-DD07-ECA4-2AA24F4C3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656B0-4D19-759F-76B9-94C54F335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2DB83-C9DF-E97C-FC60-94FEA9196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8A3A50-1F92-4BE6-A0CE-8DF45FA5E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6A7FD3-E959-C2AF-3E33-DF6265F81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EA604-0FCF-A330-7187-1E7809FF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4D138-EB5D-5175-B002-7CAC1706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3C05E-0E38-72D9-81EE-3238FC8F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402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B6A9-9DC8-20B4-8D47-49595A8D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F18F3-B990-AFD6-7D5D-9571C59B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F4FA7-C199-1C25-7504-8412C420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B9AB8-986A-EB6E-8752-5ACDF312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464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DC425-37A7-227C-B71C-852955D0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1658D1-DC1C-AA3A-C794-22291F30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66937-C3E6-750B-30B8-2433BDF6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673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1BA7-8B16-BB84-4657-CA6E5FB6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1A367-AEBD-4464-A677-B5187320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73A76-D222-AE5A-8CAE-991F56773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02C13-D696-775F-9213-0384653E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97426-78F3-49C1-EDAB-63B380E8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4D682-2479-69EE-9000-B977D06A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107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E816D-4838-FEF5-FE39-486EB06B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3794F-3AAB-7257-B18C-7073EE25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EC158-6EBC-C9E3-CB6C-DDA5880F5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C0DE8-17E7-2C25-FA2B-B320A250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6CDD6-EB5A-EE15-C4C0-45407DE9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DDD38-70A5-B2DC-2854-5182F4DF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16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FB8FE-0340-C714-9163-59CAD0E6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BF7F5-43D9-D34F-3D49-A88A40F8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AADCC-9368-94F7-F8CD-95A9ED920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D5C0-5CBD-4CF0-92A2-76B34932C5CB}" type="datetimeFigureOut">
              <a:rPr lang="en-NZ" smtClean="0"/>
              <a:t>21/11/2022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821C4-10ED-2F1F-4EF0-22F5C91F5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33E0E-C7A9-10DC-D700-AFC25ED4E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7DA6-1567-45D4-8120-1835E96BC4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94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966B-CCF3-8785-DF1F-14A2CC21E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The Dynamics of Shame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E714E-4655-9B19-EC87-640A6ADF3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220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4CE4-28BD-B9C4-EFE9-7DBE02D5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B0F5-DA17-771C-C16C-6D10198A0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Shame is an intensely painful feeling or experience of believing we are flawed and therefore unworthy of acceptance or belonging.</a:t>
            </a:r>
          </a:p>
          <a:p>
            <a:r>
              <a:rPr lang="en-NZ" dirty="0"/>
              <a:t>Shame is about the self while guilt is about a thing done or undone.</a:t>
            </a:r>
          </a:p>
          <a:p>
            <a:r>
              <a:rPr lang="en-NZ" dirty="0"/>
              <a:t>Often because of the pain they feel people do not consciously recognise that they are feeling shame.</a:t>
            </a:r>
          </a:p>
          <a:p>
            <a:r>
              <a:rPr lang="en-NZ" dirty="0"/>
              <a:t>Expressing shame is the start to it being diminished.</a:t>
            </a:r>
          </a:p>
        </p:txBody>
      </p:sp>
    </p:spTree>
    <p:extLst>
      <p:ext uri="{BB962C8B-B14F-4D97-AF65-F5344CB8AC3E}">
        <p14:creationId xmlns:p14="http://schemas.microsoft.com/office/powerpoint/2010/main" val="279844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BAE7-741C-6CD8-4129-D75207A6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C525D-709D-78EA-1AFB-AC13D655D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Shame can be experienced by </a:t>
            </a:r>
            <a:br>
              <a:rPr lang="en-NZ" dirty="0"/>
            </a:br>
            <a:r>
              <a:rPr lang="en-NZ" dirty="0"/>
              <a:t>* the person causing the harm</a:t>
            </a:r>
            <a:br>
              <a:rPr lang="en-NZ" dirty="0"/>
            </a:br>
            <a:r>
              <a:rPr lang="en-NZ" dirty="0"/>
              <a:t>* the person harmed </a:t>
            </a:r>
            <a:br>
              <a:rPr lang="en-NZ" dirty="0"/>
            </a:br>
            <a:r>
              <a:rPr lang="en-NZ" dirty="0"/>
              <a:t>* the support people</a:t>
            </a:r>
            <a:br>
              <a:rPr lang="en-NZ" dirty="0"/>
            </a:br>
            <a:r>
              <a:rPr lang="en-NZ" dirty="0"/>
              <a:t>* the </a:t>
            </a:r>
            <a:r>
              <a:rPr lang="en-NZ" dirty="0" err="1"/>
              <a:t>faciltators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551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5827-F9B3-8398-67E0-D4F6DE06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312E-A543-76EA-D5B3-B0403B21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Shame is frequently overlooked because it has many hiding places.</a:t>
            </a:r>
          </a:p>
          <a:p>
            <a:r>
              <a:rPr lang="en-GB" dirty="0">
                <a:solidFill>
                  <a:srgbClr val="333333"/>
                </a:solidFill>
                <a:latin typeface="Open Sans" panose="020B0606030504020204" pitchFamily="34" charset="0"/>
              </a:rPr>
              <a:t>Many of the symptoms of shame can </a:t>
            </a:r>
            <a:r>
              <a:rPr lang="en-NZ" dirty="0">
                <a:solidFill>
                  <a:srgbClr val="333333"/>
                </a:solidFill>
                <a:latin typeface="Open Sans" panose="020B0606030504020204" pitchFamily="34" charset="0"/>
              </a:rPr>
              <a:t>can be indicative of other dynamics.</a:t>
            </a:r>
          </a:p>
          <a:p>
            <a:r>
              <a:rPr lang="en-NZ" dirty="0">
                <a:solidFill>
                  <a:srgbClr val="333333"/>
                </a:solidFill>
                <a:latin typeface="Open Sans" panose="020B0606030504020204" pitchFamily="34" charset="0"/>
              </a:rPr>
              <a:t>Shame often develops early in a persons life and they are unaware of its  effects on their behaviour.</a:t>
            </a:r>
            <a:br>
              <a:rPr lang="en-NZ" dirty="0">
                <a:solidFill>
                  <a:srgbClr val="333333"/>
                </a:solidFill>
                <a:latin typeface="Open Sans" panose="020B0606030504020204" pitchFamily="34" charset="0"/>
              </a:rPr>
            </a:br>
            <a:endParaRPr lang="en-NZ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endParaRPr lang="en-NZ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22F0-E52D-05CE-B0DE-67E034A2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E0222-539C-6180-80B5-D849FE2E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Ongoing blaming and shaming creates toxic shame. This can become a prison. It cuts people off from their feelings and restricts their ability to change.</a:t>
            </a:r>
          </a:p>
          <a:p>
            <a:r>
              <a:rPr lang="en-NZ" dirty="0"/>
              <a:t>This is in contrast to healthy shame  which gives us permission to be human and make mistakes.</a:t>
            </a:r>
          </a:p>
          <a:p>
            <a:r>
              <a:rPr lang="en-NZ" dirty="0"/>
              <a:t>It is important not to challenge peoples awareness to directly if they are locked in toxic shame.</a:t>
            </a:r>
          </a:p>
        </p:txBody>
      </p:sp>
    </p:spTree>
    <p:extLst>
      <p:ext uri="{BB962C8B-B14F-4D97-AF65-F5344CB8AC3E}">
        <p14:creationId xmlns:p14="http://schemas.microsoft.com/office/powerpoint/2010/main" val="377439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5B59-9BC3-5C86-AA24-47418B4C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Common responses to toxic Change</a:t>
            </a:r>
          </a:p>
        </p:txBody>
      </p:sp>
      <p:pic>
        <p:nvPicPr>
          <p:cNvPr id="5" name="Content Placeholder 4" descr="A picture containing letter&#10;&#10;Description automatically generated">
            <a:extLst>
              <a:ext uri="{FF2B5EF4-FFF2-40B4-BE49-F238E27FC236}">
                <a16:creationId xmlns:a16="http://schemas.microsoft.com/office/drawing/2014/main" id="{FE10E537-D3CA-CEC4-1805-37AE4F593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99" y="1825625"/>
            <a:ext cx="3076202" cy="4351338"/>
          </a:xfrm>
        </p:spPr>
      </p:pic>
    </p:spTree>
    <p:extLst>
      <p:ext uri="{BB962C8B-B14F-4D97-AF65-F5344CB8AC3E}">
        <p14:creationId xmlns:p14="http://schemas.microsoft.com/office/powerpoint/2010/main" val="364526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6AFA-F72C-0F64-94BF-3DF40D16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Other Responses </a:t>
            </a:r>
            <a:r>
              <a:rPr lang="en-NZ" dirty="0"/>
              <a:t>to shame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D127B-DA8A-3BF8-359A-A1EFC060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Move towards self</a:t>
            </a:r>
          </a:p>
          <a:p>
            <a:r>
              <a:rPr lang="en-NZ" dirty="0"/>
              <a:t>Move towards others</a:t>
            </a:r>
          </a:p>
        </p:txBody>
      </p:sp>
    </p:spTree>
    <p:extLst>
      <p:ext uri="{BB962C8B-B14F-4D97-AF65-F5344CB8AC3E}">
        <p14:creationId xmlns:p14="http://schemas.microsoft.com/office/powerpoint/2010/main" val="330301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F7EBD758FB646A4C4B73D4B6DA407" ma:contentTypeVersion="15" ma:contentTypeDescription="Create a new document." ma:contentTypeScope="" ma:versionID="3147a250191038476e4413bc97cf8e0b">
  <xsd:schema xmlns:xsd="http://www.w3.org/2001/XMLSchema" xmlns:xs="http://www.w3.org/2001/XMLSchema" xmlns:p="http://schemas.microsoft.com/office/2006/metadata/properties" xmlns:ns2="20e1632a-1c72-48c6-9750-e86b8375f91a" xmlns:ns3="ea74369a-d951-44ce-bff1-fe0e017895d2" targetNamespace="http://schemas.microsoft.com/office/2006/metadata/properties" ma:root="true" ma:fieldsID="6cc108f5555a55ffd4caa1af51247b9a" ns2:_="" ns3:_="">
    <xsd:import namespace="20e1632a-1c72-48c6-9750-e86b8375f91a"/>
    <xsd:import namespace="ea74369a-d951-44ce-bff1-fe0e01789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1632a-1c72-48c6-9750-e86b8375f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381b0b-0c45-4a05-b289-211872b1e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369a-d951-44ce-bff1-fe0e01789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02446b-021e-4dd2-b785-86016952cb8e}" ma:internalName="TaxCatchAll" ma:showField="CatchAllData" ma:web="ea74369a-d951-44ce-bff1-fe0e01789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74369a-d951-44ce-bff1-fe0e017895d2" xsi:nil="true"/>
    <lcf76f155ced4ddcb4097134ff3c332f xmlns="20e1632a-1c72-48c6-9750-e86b8375f9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8A9FAB-3BCC-4447-8CA8-3F5208C40DB2}"/>
</file>

<file path=customXml/itemProps2.xml><?xml version="1.0" encoding="utf-8"?>
<ds:datastoreItem xmlns:ds="http://schemas.openxmlformats.org/officeDocument/2006/customXml" ds:itemID="{71363B4D-D847-44D1-9FE3-659F62C34459}"/>
</file>

<file path=customXml/itemProps3.xml><?xml version="1.0" encoding="utf-8"?>
<ds:datastoreItem xmlns:ds="http://schemas.openxmlformats.org/officeDocument/2006/customXml" ds:itemID="{CEB167CE-949C-4C2B-8EE8-DA766B4FA58F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220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The Dynamics of Shame</vt:lpstr>
      <vt:lpstr>A definition</vt:lpstr>
      <vt:lpstr>PowerPoint Presentation</vt:lpstr>
      <vt:lpstr>PowerPoint Presentation</vt:lpstr>
      <vt:lpstr>PowerPoint Presentation</vt:lpstr>
      <vt:lpstr>Common responses to toxic Change</vt:lpstr>
      <vt:lpstr>Other Responses to shame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Dynamics of Shame</dc:title>
  <dc:creator>Colin Elliott</dc:creator>
  <cp:lastModifiedBy>Phil Peters</cp:lastModifiedBy>
  <cp:revision>2</cp:revision>
  <dcterms:created xsi:type="dcterms:W3CDTF">2022-08-23T02:37:25Z</dcterms:created>
  <dcterms:modified xsi:type="dcterms:W3CDTF">2022-11-21T00:31:04Z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0x010100636F7EBD758FB646A4C4B73D4B6DA407</vt:lpwstr>
  </property>
</Properties>
</file>